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01.10.2017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01.10.2017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01.10.2017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01.10.2017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01.10.2017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01.10.2017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01.10.2017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01.10.2017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01.10.2017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01.10.2017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01.10.2017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01.10.2017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2910" y="214290"/>
            <a:ext cx="7772400" cy="1470025"/>
          </a:xfrm>
        </p:spPr>
        <p:txBody>
          <a:bodyPr/>
          <a:lstStyle/>
          <a:p>
            <a:r>
              <a:rPr lang="en-US" dirty="0" smtClean="0"/>
              <a:t>Teenager</a:t>
            </a:r>
            <a:endParaRPr lang="ru-RU" dirty="0"/>
          </a:p>
        </p:txBody>
      </p:sp>
      <p:pic>
        <p:nvPicPr>
          <p:cNvPr id="1026" name="Picture 2" descr="E:\SP 8\IMG_4931.JPG"/>
          <p:cNvPicPr>
            <a:picLocks noChangeAspect="1" noChangeArrowheads="1"/>
          </p:cNvPicPr>
          <p:nvPr/>
        </p:nvPicPr>
        <p:blipFill>
          <a:blip r:embed="rId2" cstate="print"/>
          <a:srcRect/>
          <a:stretch>
            <a:fillRect/>
          </a:stretch>
        </p:blipFill>
        <p:spPr bwMode="auto">
          <a:xfrm>
            <a:off x="0" y="1285860"/>
            <a:ext cx="4000529" cy="3000396"/>
          </a:xfrm>
          <a:prstGeom prst="rect">
            <a:avLst/>
          </a:prstGeom>
          <a:noFill/>
        </p:spPr>
      </p:pic>
      <p:pic>
        <p:nvPicPr>
          <p:cNvPr id="1027" name="Picture 3" descr="E:\SP 8\IMG_4932.JPG"/>
          <p:cNvPicPr>
            <a:picLocks noChangeAspect="1" noChangeArrowheads="1"/>
          </p:cNvPicPr>
          <p:nvPr/>
        </p:nvPicPr>
        <p:blipFill>
          <a:blip r:embed="rId3" cstate="print"/>
          <a:srcRect/>
          <a:stretch>
            <a:fillRect/>
          </a:stretch>
        </p:blipFill>
        <p:spPr bwMode="auto">
          <a:xfrm>
            <a:off x="6215074" y="1285860"/>
            <a:ext cx="2710991" cy="3614654"/>
          </a:xfrm>
          <a:prstGeom prst="rect">
            <a:avLst/>
          </a:prstGeom>
          <a:noFill/>
        </p:spPr>
      </p:pic>
      <p:pic>
        <p:nvPicPr>
          <p:cNvPr id="1028" name="Picture 4" descr="E:\SP 8\IMG_4933.JPG"/>
          <p:cNvPicPr>
            <a:picLocks noChangeAspect="1" noChangeArrowheads="1"/>
          </p:cNvPicPr>
          <p:nvPr/>
        </p:nvPicPr>
        <p:blipFill>
          <a:blip r:embed="rId4" cstate="print"/>
          <a:srcRect/>
          <a:stretch>
            <a:fillRect/>
          </a:stretch>
        </p:blipFill>
        <p:spPr bwMode="auto">
          <a:xfrm>
            <a:off x="3786182" y="4000504"/>
            <a:ext cx="2442632" cy="2857496"/>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050" name="Picture 2" descr="E:\SP 8\IMG_4934.JPG"/>
          <p:cNvPicPr>
            <a:picLocks noGrp="1" noChangeAspect="1" noChangeArrowheads="1"/>
          </p:cNvPicPr>
          <p:nvPr>
            <p:ph idx="1"/>
          </p:nvPr>
        </p:nvPicPr>
        <p:blipFill>
          <a:blip r:embed="rId2" cstate="print"/>
          <a:srcRect/>
          <a:stretch>
            <a:fillRect/>
          </a:stretch>
        </p:blipFill>
        <p:spPr bwMode="auto">
          <a:xfrm>
            <a:off x="642910" y="357167"/>
            <a:ext cx="7715304" cy="6500834"/>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Key </a:t>
            </a:r>
            <a:endParaRPr lang="ru-RU" dirty="0"/>
          </a:p>
        </p:txBody>
      </p:sp>
      <p:pic>
        <p:nvPicPr>
          <p:cNvPr id="3074" name="Picture 2" descr="E:\SP 8\IMG_4935.JPG"/>
          <p:cNvPicPr>
            <a:picLocks noGrp="1" noChangeAspect="1" noChangeArrowheads="1"/>
          </p:cNvPicPr>
          <p:nvPr>
            <p:ph idx="1"/>
          </p:nvPr>
        </p:nvPicPr>
        <p:blipFill>
          <a:blip r:embed="rId2" cstate="print"/>
          <a:srcRect/>
          <a:stretch>
            <a:fillRect/>
          </a:stretch>
        </p:blipFill>
        <p:spPr bwMode="auto">
          <a:xfrm>
            <a:off x="642910" y="1571612"/>
            <a:ext cx="7643866" cy="4357718"/>
          </a:xfrm>
          <a:prstGeom prst="rect">
            <a:avLst/>
          </a:prstGeom>
          <a:noFill/>
        </p:spPr>
      </p:pic>
      <p:sp>
        <p:nvSpPr>
          <p:cNvPr id="6" name="Прямоугольник 5"/>
          <p:cNvSpPr/>
          <p:nvPr/>
        </p:nvSpPr>
        <p:spPr>
          <a:xfrm>
            <a:off x="0" y="1357298"/>
            <a:ext cx="9144000" cy="214314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0" y="4071942"/>
            <a:ext cx="9144000" cy="207170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t/>
            </a:r>
            <a:br>
              <a:rPr lang="en-US" dirty="0" smtClean="0"/>
            </a:br>
            <a:r>
              <a:rPr lang="en-US" dirty="0" smtClean="0"/>
              <a:t>Read the words</a:t>
            </a:r>
            <a:endParaRPr lang="ru-RU" dirty="0"/>
          </a:p>
        </p:txBody>
      </p:sp>
      <p:sp>
        <p:nvSpPr>
          <p:cNvPr id="3" name="Содержимое 2"/>
          <p:cNvSpPr>
            <a:spLocks noGrp="1"/>
          </p:cNvSpPr>
          <p:nvPr>
            <p:ph idx="1"/>
          </p:nvPr>
        </p:nvSpPr>
        <p:spPr/>
        <p:txBody>
          <a:bodyPr/>
          <a:lstStyle/>
          <a:p>
            <a:pPr>
              <a:buNone/>
            </a:pPr>
            <a:r>
              <a:rPr lang="en-US" dirty="0" smtClean="0"/>
              <a:t>   </a:t>
            </a:r>
            <a:r>
              <a:rPr lang="en-US" sz="4000" b="1" dirty="0" smtClean="0"/>
              <a:t>Add on, put on, look, see, notice, pay, unlikely, ignore, refuse, cause, influence, causative form, chest, heart, leg, knee, toe, ankle, wrist, shoulder, stomach, waist, hips, eyes, mouth, ears, lips, nose, hair, head, hand , foot.</a:t>
            </a:r>
            <a:endParaRPr lang="ru-RU" sz="4000" b="1" dirty="0" smtClean="0"/>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Key ex1 p64</a:t>
            </a:r>
            <a:endParaRPr lang="ru-RU" dirty="0"/>
          </a:p>
        </p:txBody>
      </p:sp>
      <p:sp>
        <p:nvSpPr>
          <p:cNvPr id="3" name="Содержимое 2"/>
          <p:cNvSpPr>
            <a:spLocks noGrp="1"/>
          </p:cNvSpPr>
          <p:nvPr>
            <p:ph idx="1"/>
          </p:nvPr>
        </p:nvSpPr>
        <p:spPr/>
        <p:txBody>
          <a:bodyPr/>
          <a:lstStyle/>
          <a:p>
            <a:r>
              <a:rPr lang="en-US" b="1" dirty="0" smtClean="0"/>
              <a:t>The pictures are of Brad Pitt and Penelope Cruz. They are famous film stars. They are popular all over the world. The title of the text is ‘Altered Images’ which means that pictures are changed, probably to make famous people like Brad Pitt and Penelope Cruz look even better than they are.</a:t>
            </a:r>
            <a:endParaRPr lang="ru-RU"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Key ex 2a p64</a:t>
            </a:r>
            <a:endParaRPr lang="ru-RU" dirty="0"/>
          </a:p>
        </p:txBody>
      </p:sp>
      <p:sp>
        <p:nvSpPr>
          <p:cNvPr id="3" name="Содержимое 2"/>
          <p:cNvSpPr>
            <a:spLocks noGrp="1"/>
          </p:cNvSpPr>
          <p:nvPr>
            <p:ph idx="1"/>
          </p:nvPr>
        </p:nvSpPr>
        <p:spPr>
          <a:xfrm>
            <a:off x="3214678" y="1571612"/>
            <a:ext cx="4400552" cy="4525963"/>
          </a:xfrm>
        </p:spPr>
        <p:txBody>
          <a:bodyPr>
            <a:normAutofit lnSpcReduction="10000"/>
          </a:bodyPr>
          <a:lstStyle/>
          <a:p>
            <a:pPr>
              <a:buNone/>
            </a:pPr>
            <a:r>
              <a:rPr lang="en-US" sz="4800" dirty="0" smtClean="0"/>
              <a:t>        </a:t>
            </a:r>
            <a:r>
              <a:rPr lang="ru-RU" sz="4800" dirty="0" smtClean="0"/>
              <a:t>1B</a:t>
            </a:r>
            <a:r>
              <a:rPr lang="en-US" sz="4800" dirty="0" smtClean="0"/>
              <a:t>                                             </a:t>
            </a:r>
            <a:r>
              <a:rPr lang="ru-RU" sz="4800" dirty="0" smtClean="0"/>
              <a:t> 2D</a:t>
            </a:r>
            <a:endParaRPr lang="en-US" sz="4800" dirty="0" smtClean="0"/>
          </a:p>
          <a:p>
            <a:pPr>
              <a:buNone/>
            </a:pPr>
            <a:r>
              <a:rPr lang="en-US" sz="4800" dirty="0" smtClean="0"/>
              <a:t>      </a:t>
            </a:r>
            <a:r>
              <a:rPr lang="ru-RU" sz="4800" dirty="0" smtClean="0"/>
              <a:t>3A </a:t>
            </a:r>
            <a:r>
              <a:rPr lang="en-US" sz="4800" dirty="0" smtClean="0"/>
              <a:t>                                            </a:t>
            </a:r>
            <a:r>
              <a:rPr lang="ru-RU" sz="4800" dirty="0" smtClean="0"/>
              <a:t>4A </a:t>
            </a:r>
            <a:endParaRPr lang="en-US" sz="4800" dirty="0" smtClean="0"/>
          </a:p>
          <a:p>
            <a:pPr>
              <a:buNone/>
            </a:pPr>
            <a:r>
              <a:rPr lang="en-US" sz="4800" dirty="0" smtClean="0"/>
              <a:t>        </a:t>
            </a:r>
            <a:r>
              <a:rPr lang="ru-RU" sz="4800" dirty="0" smtClean="0"/>
              <a:t>5C </a:t>
            </a:r>
            <a:r>
              <a:rPr lang="en-US" sz="4800" dirty="0" smtClean="0"/>
              <a:t>                                              </a:t>
            </a:r>
            <a:r>
              <a:rPr lang="ru-RU" sz="4800" dirty="0" smtClean="0"/>
              <a:t>6D</a:t>
            </a:r>
          </a:p>
          <a:p>
            <a:endParaRPr lang="en-US"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Key ex2b p64</a:t>
            </a:r>
            <a:endParaRPr lang="ru-RU" dirty="0"/>
          </a:p>
        </p:txBody>
      </p:sp>
      <p:sp>
        <p:nvSpPr>
          <p:cNvPr id="3" name="Содержимое 2"/>
          <p:cNvSpPr>
            <a:spLocks noGrp="1"/>
          </p:cNvSpPr>
          <p:nvPr>
            <p:ph idx="1"/>
          </p:nvPr>
        </p:nvSpPr>
        <p:spPr/>
        <p:txBody>
          <a:bodyPr>
            <a:normAutofit/>
          </a:bodyPr>
          <a:lstStyle/>
          <a:p>
            <a:r>
              <a:rPr lang="en-US" sz="4800" b="1" dirty="0" smtClean="0"/>
              <a:t>The purpose of the text is to explain why famous people in the media always look so good and to persuade us not to let their pictures make us feel bad about ourselves.</a:t>
            </a:r>
            <a:endParaRPr lang="ru-RU" sz="48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Key for </a:t>
            </a:r>
            <a:r>
              <a:rPr lang="en-US" dirty="0" err="1" smtClean="0"/>
              <a:t>hometask</a:t>
            </a:r>
            <a:r>
              <a:rPr lang="en-US" dirty="0" smtClean="0"/>
              <a:t> </a:t>
            </a:r>
            <a:endParaRPr lang="ru-RU" dirty="0"/>
          </a:p>
        </p:txBody>
      </p:sp>
      <p:sp>
        <p:nvSpPr>
          <p:cNvPr id="3" name="Содержимое 2"/>
          <p:cNvSpPr>
            <a:spLocks noGrp="1"/>
          </p:cNvSpPr>
          <p:nvPr>
            <p:ph idx="1"/>
          </p:nvPr>
        </p:nvSpPr>
        <p:spPr/>
        <p:txBody>
          <a:bodyPr>
            <a:normAutofit/>
          </a:bodyPr>
          <a:lstStyle/>
          <a:p>
            <a:pPr>
              <a:buNone/>
            </a:pPr>
            <a:r>
              <a:rPr lang="en-US" b="1" dirty="0" smtClean="0"/>
              <a:t>Ex 4 p63 </a:t>
            </a:r>
          </a:p>
          <a:p>
            <a:r>
              <a:rPr lang="en-US" dirty="0" smtClean="0"/>
              <a:t>1 with  2 by  3 by   4 with 5 by</a:t>
            </a:r>
          </a:p>
          <a:p>
            <a:pPr>
              <a:buNone/>
            </a:pPr>
            <a:r>
              <a:rPr lang="en-US" b="1" dirty="0" smtClean="0"/>
              <a:t> Ex 5 p 63 </a:t>
            </a:r>
          </a:p>
          <a:p>
            <a:pPr>
              <a:buNone/>
            </a:pPr>
            <a:r>
              <a:rPr lang="en-US" dirty="0" smtClean="0"/>
              <a:t>1 The opera house will be opened next week. 2 He wasn’t invited to the party. 3 The food is being prepared by the chef. 4 The costumes were designed by Donna Karan. 5 The article hasn’t been checked yet by the editor.</a:t>
            </a:r>
            <a:endParaRPr lang="ru-RU" dirty="0" smtClean="0"/>
          </a:p>
          <a:p>
            <a:pPr>
              <a:buNone/>
            </a:pPr>
            <a:endParaRPr lang="ru-RU" dirty="0" smtClean="0"/>
          </a:p>
          <a:p>
            <a:endParaRPr lang="en-US" dirty="0" smtClean="0"/>
          </a:p>
          <a:p>
            <a:pPr>
              <a:buNone/>
            </a:pPr>
            <a:endParaRPr lang="en-US"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Key ex3 p 64</a:t>
            </a:r>
            <a:endParaRPr lang="ru-RU" dirty="0"/>
          </a:p>
        </p:txBody>
      </p:sp>
      <p:sp>
        <p:nvSpPr>
          <p:cNvPr id="3" name="Содержимое 2"/>
          <p:cNvSpPr>
            <a:spLocks noGrp="1"/>
          </p:cNvSpPr>
          <p:nvPr>
            <p:ph idx="1"/>
          </p:nvPr>
        </p:nvSpPr>
        <p:spPr/>
        <p:txBody>
          <a:bodyPr/>
          <a:lstStyle/>
          <a:p>
            <a:r>
              <a:rPr lang="en-US" dirty="0" smtClean="0"/>
              <a:t>A2, B1 Sentence B means that someone else is doing something for someone                                                                      </a:t>
            </a:r>
            <a:r>
              <a:rPr lang="en-US" b="1" dirty="0" smtClean="0"/>
              <a:t>Causative form</a:t>
            </a:r>
          </a:p>
          <a:p>
            <a:r>
              <a:rPr lang="en-US" b="1" dirty="0" err="1" smtClean="0"/>
              <a:t>Have+object+past</a:t>
            </a:r>
            <a:r>
              <a:rPr lang="en-US" b="1" dirty="0" smtClean="0"/>
              <a:t> participle</a:t>
            </a:r>
          </a:p>
          <a:p>
            <a:pPr>
              <a:buNone/>
            </a:pPr>
            <a:r>
              <a:rPr lang="en-US" dirty="0" smtClean="0"/>
              <a:t>We use the causative form to show that someone else does something for someone.</a:t>
            </a:r>
            <a:endParaRPr lang="ru-RU" dirty="0" smtClean="0"/>
          </a:p>
          <a:p>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Key ex.4 p.65</a:t>
            </a:r>
            <a:endParaRPr lang="ru-RU" dirty="0"/>
          </a:p>
        </p:txBody>
      </p:sp>
      <p:sp>
        <p:nvSpPr>
          <p:cNvPr id="3" name="Содержимое 2"/>
          <p:cNvSpPr>
            <a:spLocks noGrp="1"/>
          </p:cNvSpPr>
          <p:nvPr>
            <p:ph idx="1"/>
          </p:nvPr>
        </p:nvSpPr>
        <p:spPr/>
        <p:txBody>
          <a:bodyPr>
            <a:normAutofit fontScale="62500" lnSpcReduction="20000"/>
          </a:bodyPr>
          <a:lstStyle/>
          <a:p>
            <a:pPr>
              <a:buNone/>
            </a:pPr>
            <a:r>
              <a:rPr lang="en-US" b="1" dirty="0" smtClean="0"/>
              <a:t>2 A: Have you ever had your teeth straightened? </a:t>
            </a:r>
          </a:p>
          <a:p>
            <a:pPr>
              <a:buNone/>
            </a:pPr>
            <a:r>
              <a:rPr lang="en-US" b="1" dirty="0" smtClean="0"/>
              <a:t>B: Yes, I have. 3 </a:t>
            </a:r>
          </a:p>
          <a:p>
            <a:pPr>
              <a:buNone/>
            </a:pPr>
            <a:r>
              <a:rPr lang="en-US" b="1" dirty="0" smtClean="0"/>
              <a:t>A: Have you ever had your nails done? </a:t>
            </a:r>
          </a:p>
          <a:p>
            <a:pPr>
              <a:buNone/>
            </a:pPr>
            <a:r>
              <a:rPr lang="en-US" b="1" dirty="0" smtClean="0"/>
              <a:t>B: Yes, many times. 4 </a:t>
            </a:r>
          </a:p>
          <a:p>
            <a:pPr>
              <a:buNone/>
            </a:pPr>
            <a:r>
              <a:rPr lang="en-US" b="1" dirty="0" smtClean="0"/>
              <a:t>A: Have you ever had a hair extension added? </a:t>
            </a:r>
          </a:p>
          <a:p>
            <a:pPr>
              <a:buNone/>
            </a:pPr>
            <a:r>
              <a:rPr lang="en-US" b="1" dirty="0" smtClean="0"/>
              <a:t>B: No, I haven’t. 5</a:t>
            </a:r>
          </a:p>
          <a:p>
            <a:pPr>
              <a:buNone/>
            </a:pPr>
            <a:r>
              <a:rPr lang="en-US" b="1" dirty="0" smtClean="0"/>
              <a:t> A: Have you ever had your teeth whitened?</a:t>
            </a:r>
          </a:p>
          <a:p>
            <a:pPr>
              <a:buNone/>
            </a:pPr>
            <a:r>
              <a:rPr lang="en-US" b="1" dirty="0" smtClean="0"/>
              <a:t> B: No, I haven’t. 6 </a:t>
            </a:r>
          </a:p>
          <a:p>
            <a:pPr>
              <a:buNone/>
            </a:pPr>
            <a:r>
              <a:rPr lang="en-US" b="1" dirty="0" smtClean="0"/>
              <a:t>A: Have you ever had your hair dyed?</a:t>
            </a:r>
          </a:p>
          <a:p>
            <a:pPr>
              <a:buNone/>
            </a:pPr>
            <a:r>
              <a:rPr lang="en-US" b="1" dirty="0" smtClean="0"/>
              <a:t> B: Yes, I have. 7 </a:t>
            </a:r>
          </a:p>
          <a:p>
            <a:pPr>
              <a:buNone/>
            </a:pPr>
            <a:r>
              <a:rPr lang="en-US" b="1" dirty="0" smtClean="0"/>
              <a:t>A: Have you ever had your eyes checked? </a:t>
            </a:r>
          </a:p>
          <a:p>
            <a:pPr>
              <a:buNone/>
            </a:pPr>
            <a:r>
              <a:rPr lang="en-US" b="1" dirty="0" smtClean="0"/>
              <a:t>B: Yes. I get them checked every two years. 8 </a:t>
            </a:r>
          </a:p>
          <a:p>
            <a:pPr>
              <a:buNone/>
            </a:pPr>
            <a:r>
              <a:rPr lang="en-US" b="1" dirty="0" smtClean="0"/>
              <a:t>A: Have you ever had an x-ray taken? </a:t>
            </a:r>
          </a:p>
          <a:p>
            <a:pPr>
              <a:buNone/>
            </a:pPr>
            <a:r>
              <a:rPr lang="en-US" b="1" dirty="0" smtClean="0"/>
              <a:t>B: Yes, several times.</a:t>
            </a:r>
            <a:endParaRPr lang="ru-RU" b="1" dirty="0" smtClean="0"/>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Dynamic pause</a:t>
            </a:r>
            <a:endParaRPr lang="ru-RU" dirty="0"/>
          </a:p>
        </p:txBody>
      </p:sp>
      <p:pic>
        <p:nvPicPr>
          <p:cNvPr id="4" name="Picture 2" descr="C:\Users\Nikita\Desktop\oftalmotrenazher1.jpg"/>
          <p:cNvPicPr>
            <a:picLocks noGrp="1" noChangeAspect="1" noChangeArrowheads="1"/>
          </p:cNvPicPr>
          <p:nvPr>
            <p:ph idx="1"/>
          </p:nvPr>
        </p:nvPicPr>
        <p:blipFill>
          <a:blip r:embed="rId2"/>
          <a:srcRect/>
          <a:stretch>
            <a:fillRect/>
          </a:stretch>
        </p:blipFill>
        <p:spPr bwMode="auto">
          <a:xfrm>
            <a:off x="714348" y="1643050"/>
            <a:ext cx="7620000" cy="4257675"/>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Key ex5 p 65</a:t>
            </a:r>
            <a:endParaRPr lang="ru-RU" dirty="0"/>
          </a:p>
        </p:txBody>
      </p:sp>
      <p:sp>
        <p:nvSpPr>
          <p:cNvPr id="3" name="Содержимое 2"/>
          <p:cNvSpPr>
            <a:spLocks noGrp="1"/>
          </p:cNvSpPr>
          <p:nvPr>
            <p:ph idx="1"/>
          </p:nvPr>
        </p:nvSpPr>
        <p:spPr/>
        <p:txBody>
          <a:bodyPr/>
          <a:lstStyle/>
          <a:p>
            <a:r>
              <a:rPr lang="en-US" dirty="0" smtClean="0"/>
              <a:t>1 is having her hair straightened</a:t>
            </a:r>
          </a:p>
          <a:p>
            <a:r>
              <a:rPr lang="en-US" dirty="0" smtClean="0"/>
              <a:t> 2 is having her make up done </a:t>
            </a:r>
          </a:p>
          <a:p>
            <a:r>
              <a:rPr lang="en-US" dirty="0" smtClean="0"/>
              <a:t>3 have false nails put on</a:t>
            </a:r>
          </a:p>
          <a:p>
            <a:r>
              <a:rPr lang="en-US" dirty="0" smtClean="0"/>
              <a:t> 4 has had his teeth whitened</a:t>
            </a:r>
          </a:p>
          <a:p>
            <a:r>
              <a:rPr lang="en-US" dirty="0" smtClean="0"/>
              <a:t> 5 ’m having my eyes tested </a:t>
            </a:r>
          </a:p>
          <a:p>
            <a:r>
              <a:rPr lang="en-US" dirty="0" smtClean="0"/>
              <a:t>6 have my hair cut</a:t>
            </a: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Key ex.6 p.63</a:t>
            </a:r>
            <a:endParaRPr lang="ru-RU" dirty="0"/>
          </a:p>
        </p:txBody>
      </p:sp>
      <p:sp>
        <p:nvSpPr>
          <p:cNvPr id="3" name="Содержимое 2"/>
          <p:cNvSpPr>
            <a:spLocks noGrp="1"/>
          </p:cNvSpPr>
          <p:nvPr>
            <p:ph idx="1"/>
          </p:nvPr>
        </p:nvSpPr>
        <p:spPr/>
        <p:txBody>
          <a:bodyPr/>
          <a:lstStyle/>
          <a:p>
            <a:r>
              <a:rPr lang="en-US" dirty="0" smtClean="0"/>
              <a:t>2 She will have a dress made.   </a:t>
            </a:r>
          </a:p>
          <a:p>
            <a:r>
              <a:rPr lang="en-US" dirty="0" smtClean="0"/>
              <a:t>3 He had his car fixed yesterday. </a:t>
            </a:r>
          </a:p>
          <a:p>
            <a:r>
              <a:rPr lang="en-US" dirty="0" smtClean="0"/>
              <a:t>4 She had her nails done yesterday.</a:t>
            </a:r>
          </a:p>
          <a:p>
            <a:r>
              <a:rPr lang="en-US" dirty="0" smtClean="0"/>
              <a:t> 5 He’s having his shoes mended.</a:t>
            </a:r>
          </a:p>
          <a:p>
            <a:r>
              <a:rPr lang="en-US" dirty="0" smtClean="0"/>
              <a:t> 6 She’s having the house painted.</a:t>
            </a:r>
          </a:p>
          <a:p>
            <a:r>
              <a:rPr lang="en-US" dirty="0" smtClean="0"/>
              <a:t> 7 He’s having his suits cleaned. </a:t>
            </a:r>
          </a:p>
          <a:p>
            <a:r>
              <a:rPr lang="en-US" dirty="0" smtClean="0"/>
              <a:t>8 They’re having the film developed.</a:t>
            </a: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Key ex.7a p.65</a:t>
            </a:r>
            <a:endParaRPr lang="ru-RU" dirty="0"/>
          </a:p>
        </p:txBody>
      </p:sp>
      <p:sp>
        <p:nvSpPr>
          <p:cNvPr id="3" name="Содержимое 2"/>
          <p:cNvSpPr>
            <a:spLocks noGrp="1"/>
          </p:cNvSpPr>
          <p:nvPr>
            <p:ph idx="1"/>
          </p:nvPr>
        </p:nvSpPr>
        <p:spPr/>
        <p:txBody>
          <a:bodyPr>
            <a:normAutofit/>
          </a:bodyPr>
          <a:lstStyle/>
          <a:p>
            <a:r>
              <a:rPr lang="en-US" sz="4800" b="1" dirty="0" smtClean="0"/>
              <a:t>chest, heart, leg, knee, toe, ankle, wrist, shoulder, stomach, waist, hips, eyes, mouth, ears, lips, nose etc</a:t>
            </a:r>
            <a:endParaRPr lang="ru-RU" sz="48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Key 7b p.65</a:t>
            </a:r>
            <a:endParaRPr lang="ru-RU" dirty="0"/>
          </a:p>
        </p:txBody>
      </p:sp>
      <p:sp>
        <p:nvSpPr>
          <p:cNvPr id="3" name="Содержимое 2"/>
          <p:cNvSpPr>
            <a:spLocks noGrp="1"/>
          </p:cNvSpPr>
          <p:nvPr>
            <p:ph idx="1"/>
          </p:nvPr>
        </p:nvSpPr>
        <p:spPr/>
        <p:txBody>
          <a:bodyPr>
            <a:normAutofit lnSpcReduction="10000"/>
          </a:bodyPr>
          <a:lstStyle/>
          <a:p>
            <a:r>
              <a:rPr lang="en-US" dirty="0" smtClean="0"/>
              <a:t>1 hair 3 leg 5 hand 2 fingers 4 head 6 foot</a:t>
            </a:r>
          </a:p>
          <a:p>
            <a:endParaRPr lang="en-US" dirty="0" smtClean="0"/>
          </a:p>
          <a:p>
            <a:r>
              <a:rPr lang="en-US" dirty="0" smtClean="0"/>
              <a:t> 1 pulling your leg </a:t>
            </a:r>
          </a:p>
          <a:p>
            <a:r>
              <a:rPr lang="en-US" dirty="0" smtClean="0"/>
              <a:t>2 put her foot down </a:t>
            </a:r>
          </a:p>
          <a:p>
            <a:r>
              <a:rPr lang="en-US" dirty="0" smtClean="0"/>
              <a:t>3 keep my fingers crossed</a:t>
            </a:r>
          </a:p>
          <a:p>
            <a:r>
              <a:rPr lang="en-US" dirty="0" smtClean="0"/>
              <a:t> 4 lost her head </a:t>
            </a:r>
          </a:p>
          <a:p>
            <a:r>
              <a:rPr lang="en-US" dirty="0" smtClean="0"/>
              <a:t>5 made my hair stand on end </a:t>
            </a:r>
          </a:p>
          <a:p>
            <a:r>
              <a:rPr lang="en-US" dirty="0" smtClean="0"/>
              <a:t>6 give me a hand</a:t>
            </a:r>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smtClean="0"/>
              <a:t>Hometask</a:t>
            </a:r>
            <a:endParaRPr lang="ru-RU" dirty="0"/>
          </a:p>
        </p:txBody>
      </p:sp>
      <p:sp>
        <p:nvSpPr>
          <p:cNvPr id="3" name="Содержимое 2"/>
          <p:cNvSpPr>
            <a:spLocks noGrp="1"/>
          </p:cNvSpPr>
          <p:nvPr>
            <p:ph idx="1"/>
          </p:nvPr>
        </p:nvSpPr>
        <p:spPr/>
        <p:txBody>
          <a:bodyPr/>
          <a:lstStyle/>
          <a:p>
            <a:r>
              <a:rPr lang="en-US" sz="4400" b="1" dirty="0" smtClean="0"/>
              <a:t>WB ex</a:t>
            </a:r>
            <a:r>
              <a:rPr lang="ru-RU" sz="4400" b="1" dirty="0" smtClean="0"/>
              <a:t>3,5 </a:t>
            </a:r>
            <a:r>
              <a:rPr lang="en-US" sz="4400" b="1" dirty="0" smtClean="0"/>
              <a:t>p</a:t>
            </a:r>
            <a:r>
              <a:rPr lang="ru-RU" sz="4400" b="1" dirty="0" smtClean="0"/>
              <a:t> 37</a:t>
            </a:r>
            <a:endParaRPr lang="en-US" sz="4400" b="1" dirty="0" smtClean="0"/>
          </a:p>
          <a:p>
            <a:r>
              <a:rPr lang="en-US" sz="4400" b="1" dirty="0" smtClean="0"/>
              <a:t>SB ex</a:t>
            </a:r>
            <a:r>
              <a:rPr lang="ru-RU" sz="4400" b="1" dirty="0" smtClean="0"/>
              <a:t> 6 </a:t>
            </a:r>
            <a:r>
              <a:rPr lang="en-US" sz="4400" b="1" dirty="0" smtClean="0"/>
              <a:t>p</a:t>
            </a:r>
            <a:r>
              <a:rPr lang="ru-RU" sz="4400" b="1" dirty="0" smtClean="0"/>
              <a:t> 65 </a:t>
            </a:r>
            <a:r>
              <a:rPr lang="en-US" sz="4400" b="1" dirty="0" smtClean="0"/>
              <a:t>WB ex</a:t>
            </a:r>
            <a:r>
              <a:rPr lang="ru-RU" sz="4400" b="1" dirty="0" smtClean="0"/>
              <a:t>4 </a:t>
            </a:r>
            <a:r>
              <a:rPr lang="en-US" sz="4400" b="1" dirty="0" smtClean="0"/>
              <a:t>p</a:t>
            </a:r>
            <a:r>
              <a:rPr lang="ru-RU" sz="4400" b="1" dirty="0" smtClean="0"/>
              <a:t> 37 </a:t>
            </a:r>
          </a:p>
          <a:p>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TotalTime>
  <Words>627</Words>
  <Application>Microsoft Office PowerPoint</Application>
  <PresentationFormat>Экран (4:3)</PresentationFormat>
  <Paragraphs>67</Paragraphs>
  <Slides>16</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16</vt:i4>
      </vt:variant>
    </vt:vector>
  </HeadingPairs>
  <TitlesOfParts>
    <vt:vector size="19" baseType="lpstr">
      <vt:lpstr>Arial</vt:lpstr>
      <vt:lpstr>Calibri</vt:lpstr>
      <vt:lpstr>Тема Office</vt:lpstr>
      <vt:lpstr>Teenager</vt:lpstr>
      <vt:lpstr>Презентация PowerPoint</vt:lpstr>
      <vt:lpstr>Key </vt:lpstr>
      <vt:lpstr> Read the words</vt:lpstr>
      <vt:lpstr>Key ex1 p64</vt:lpstr>
      <vt:lpstr>Key ex 2a p64</vt:lpstr>
      <vt:lpstr>Key ex2b p64</vt:lpstr>
      <vt:lpstr>Key for hometask </vt:lpstr>
      <vt:lpstr>Key ex3 p 64</vt:lpstr>
      <vt:lpstr>Key ex.4 p.65</vt:lpstr>
      <vt:lpstr>Dynamic pause</vt:lpstr>
      <vt:lpstr>Key ex5 p 65</vt:lpstr>
      <vt:lpstr>Key ex.6 p.63</vt:lpstr>
      <vt:lpstr>Key ex.7a p.65</vt:lpstr>
      <vt:lpstr>Key 7b p.65</vt:lpstr>
      <vt:lpstr>Hometask</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Teenager</dc:title>
  <dc:creator>Nikitozz</dc:creator>
  <cp:lastModifiedBy>М видео</cp:lastModifiedBy>
  <cp:revision>23</cp:revision>
  <dcterms:created xsi:type="dcterms:W3CDTF">2017-09-26T10:26:57Z</dcterms:created>
  <dcterms:modified xsi:type="dcterms:W3CDTF">2017-10-01T11:25:17Z</dcterms:modified>
</cp:coreProperties>
</file>